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5" r:id="rId6"/>
    <p:sldId id="263" r:id="rId7"/>
    <p:sldId id="258" r:id="rId8"/>
    <p:sldId id="259" r:id="rId9"/>
    <p:sldId id="260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84B0C8B-36EF-4756-A7F2-FD05B188A68F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58E289-5B56-415E-A47C-3DCAFC26D0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iva.altervista.org/?doing_wp_cron=1544721229.3240768909454345703125" TargetMode="External"/><Relationship Id="rId2" Type="http://schemas.openxmlformats.org/officeDocument/2006/relationships/hyperlink" Target="http://help.autodesk.com/view/ACD/2018/I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dcalepio.altervista.org/?doing_wp_cron=1540898441.914927959442138671875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Prime nozioni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autocad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Informazioni generali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Manuale completo autocad 2018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hlinkClick r:id="rId3"/>
              </a:rPr>
              <a:t>Sito libro tecnologia essenziale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hlinkClick r:id="rId4"/>
              </a:rPr>
              <a:t>Secondo sito tecnologia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Default  impostazioni</a:t>
            </a:r>
            <a:endParaRPr lang="it-IT" dirty="0"/>
          </a:p>
        </p:txBody>
      </p:sp>
      <p:pic>
        <p:nvPicPr>
          <p:cNvPr id="4" name="Segnaposto contenuto 3" descr="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60471" y="1527175"/>
            <a:ext cx="3186545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comuni</a:t>
            </a:r>
            <a:endParaRPr lang="it-IT" dirty="0"/>
          </a:p>
        </p:txBody>
      </p:sp>
      <p:pic>
        <p:nvPicPr>
          <p:cNvPr id="6" name="Segnaposto contenuto 5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759" y="1527175"/>
            <a:ext cx="8131969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Barra accesso rapido</a:t>
            </a:r>
            <a:endParaRPr lang="it-IT" dirty="0"/>
          </a:p>
        </p:txBody>
      </p:sp>
      <p:pic>
        <p:nvPicPr>
          <p:cNvPr id="4" name="Segnaposto contenuto 3" descr="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759" y="1527175"/>
            <a:ext cx="8131969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759" y="1527175"/>
            <a:ext cx="8131969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Barra multifunzione</a:t>
            </a:r>
            <a:endParaRPr lang="it-IT" dirty="0"/>
          </a:p>
        </p:txBody>
      </p:sp>
      <p:pic>
        <p:nvPicPr>
          <p:cNvPr id="4" name="Segnaposto contenuto 3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759" y="1527175"/>
            <a:ext cx="8131969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Spazio modello</a:t>
            </a:r>
            <a:endParaRPr lang="it-IT" dirty="0"/>
          </a:p>
        </p:txBody>
      </p:sp>
      <p:pic>
        <p:nvPicPr>
          <p:cNvPr id="6" name="Segnaposto contenuto 5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759" y="1527175"/>
            <a:ext cx="8131969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preferenze</a:t>
            </a:r>
            <a:endParaRPr lang="it-IT" dirty="0"/>
          </a:p>
        </p:txBody>
      </p:sp>
      <p:pic>
        <p:nvPicPr>
          <p:cNvPr id="4" name="Segnaposto contenuto 3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759" y="1527175"/>
            <a:ext cx="8131969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layer</a:t>
            </a:r>
            <a:endParaRPr lang="it-IT" dirty="0"/>
          </a:p>
        </p:txBody>
      </p:sp>
      <p:pic>
        <p:nvPicPr>
          <p:cNvPr id="4" name="Segnaposto contenuto 3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759" y="1527175"/>
            <a:ext cx="8131969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</TotalTime>
  <Words>29</Words>
  <Application>Microsoft Office PowerPoint</Application>
  <PresentationFormat>Presentazione su schermo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Città</vt:lpstr>
      <vt:lpstr>autocad</vt:lpstr>
      <vt:lpstr>Default  impostazioni</vt:lpstr>
      <vt:lpstr>Strumenti comuni</vt:lpstr>
      <vt:lpstr>Barra accesso rapido</vt:lpstr>
      <vt:lpstr>Diapositiva 5</vt:lpstr>
      <vt:lpstr>Barra multifunzione</vt:lpstr>
      <vt:lpstr>Spazio modello</vt:lpstr>
      <vt:lpstr>preferenze</vt:lpstr>
      <vt:lpstr>layer</vt:lpstr>
      <vt:lpstr>Informazioni generali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</dc:title>
  <dc:creator>Administrator</dc:creator>
  <cp:lastModifiedBy>Administrator</cp:lastModifiedBy>
  <cp:revision>3</cp:revision>
  <dcterms:created xsi:type="dcterms:W3CDTF">2018-12-11T19:31:23Z</dcterms:created>
  <dcterms:modified xsi:type="dcterms:W3CDTF">2018-12-13T17:16:13Z</dcterms:modified>
</cp:coreProperties>
</file>